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84" autoAdjust="0"/>
    <p:restoredTop sz="94660"/>
  </p:normalViewPr>
  <p:slideViewPr>
    <p:cSldViewPr>
      <p:cViewPr varScale="1">
        <p:scale>
          <a:sx n="85" d="100"/>
          <a:sy n="85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61C58-89F9-4B1D-B8C5-8A00DAF20525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764D-DB29-4007-BEB9-FFA19DCF7D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41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圖資首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141663"/>
            <a:ext cx="7486650" cy="89217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437063"/>
            <a:ext cx="5543550" cy="6477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C07A33-A88E-4A04-830A-B38A4B4EE7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4107" name="Picture 11" descr="寬3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5888"/>
            <a:ext cx="1296987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68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3063" y="765175"/>
            <a:ext cx="1963737" cy="53609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7088" y="765175"/>
            <a:ext cx="5743575" cy="53609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59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Ø"/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5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36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27088" y="1700213"/>
            <a:ext cx="3852862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32350" y="1700213"/>
            <a:ext cx="38544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18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06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20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00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39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圖資內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7705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00213"/>
            <a:ext cx="7859712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319E04B-894A-480F-A4F6-A2D68342D76B}" type="datetimeFigureOut">
              <a:rPr lang="zh-TW" altLang="en-US" smtClean="0"/>
              <a:t>2012/10/1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pic>
        <p:nvPicPr>
          <p:cNvPr id="1032" name="Picture 8" descr="寬3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01600"/>
            <a:ext cx="1368425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簡易的病毒辨識及解毒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101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</a:t>
            </a:r>
            <a:endParaRPr lang="en-US" altLang="zh-TW" dirty="0"/>
          </a:p>
          <a:p>
            <a:r>
              <a:rPr lang="zh-TW" altLang="en-US" dirty="0" smtClean="0"/>
              <a:t>何奇芳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77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行前準備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螺絲起子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硬碟外接線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4000" l="2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9000"/>
            <a:ext cx="2939819" cy="22048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8" b="99754" l="1512" r="99784">
                        <a14:foregroundMark x1="91145" y1="83498" x2="96112" y2="88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52" y="1700808"/>
            <a:ext cx="2160240" cy="18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螺絲起子做啥用？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拆開機殼</a:t>
            </a:r>
            <a:endParaRPr lang="en-US" altLang="zh-TW" dirty="0" smtClean="0"/>
          </a:p>
          <a:p>
            <a:r>
              <a:rPr lang="zh-TW" altLang="en-US" dirty="0"/>
              <a:t>拆硬碟</a:t>
            </a:r>
          </a:p>
        </p:txBody>
      </p:sp>
    </p:spTree>
    <p:extLst>
      <p:ext uri="{BB962C8B-B14F-4D97-AF65-F5344CB8AC3E}">
        <p14:creationId xmlns:p14="http://schemas.microsoft.com/office/powerpoint/2010/main" val="10966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硬碟外接線要怎麼用？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IDE</a:t>
            </a:r>
            <a:r>
              <a:rPr lang="zh-TW" altLang="en-US" dirty="0" smtClean="0"/>
              <a:t>硬碟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SATA</a:t>
            </a:r>
            <a:r>
              <a:rPr lang="zh-TW" altLang="en-US" dirty="0" smtClean="0"/>
              <a:t>硬碟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24" y="2708920"/>
            <a:ext cx="3232919" cy="24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7"/>
          <a:stretch/>
        </p:blipFill>
        <p:spPr>
          <a:xfrm>
            <a:off x="827584" y="2708920"/>
            <a:ext cx="3661753" cy="24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更新病毒碼</a:t>
            </a:r>
            <a:endParaRPr lang="en-US" altLang="zh-TW" dirty="0" smtClean="0"/>
          </a:p>
          <a:p>
            <a:r>
              <a:rPr lang="zh-TW" altLang="en-US" dirty="0"/>
              <a:t>增加掃毒軟體</a:t>
            </a:r>
          </a:p>
        </p:txBody>
      </p:sp>
    </p:spTree>
    <p:extLst>
      <p:ext uri="{BB962C8B-B14F-4D97-AF65-F5344CB8AC3E}">
        <p14:creationId xmlns:p14="http://schemas.microsoft.com/office/powerpoint/2010/main" val="19351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不管幾台電腦都沒有用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怎麼辦？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76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發生什麼事？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不要再來藍色畫面了</a:t>
            </a:r>
            <a:endParaRPr lang="en-US" altLang="zh-TW" dirty="0" smtClean="0"/>
          </a:p>
          <a:p>
            <a:r>
              <a:rPr lang="zh-TW" altLang="en-US" dirty="0"/>
              <a:t>系統無法開機</a:t>
            </a:r>
          </a:p>
        </p:txBody>
      </p:sp>
    </p:spTree>
    <p:extLst>
      <p:ext uri="{BB962C8B-B14F-4D97-AF65-F5344CB8AC3E}">
        <p14:creationId xmlns:p14="http://schemas.microsoft.com/office/powerpoint/2010/main" val="32940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行前準備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光碟機</a:t>
            </a:r>
            <a:endParaRPr lang="en-US" altLang="zh-TW" dirty="0" smtClean="0"/>
          </a:p>
          <a:p>
            <a:r>
              <a:rPr lang="zh-TW" altLang="en-US" dirty="0" smtClean="0"/>
              <a:t>系統光碟片</a:t>
            </a:r>
            <a:endParaRPr lang="en-US" altLang="zh-TW" dirty="0" smtClean="0"/>
          </a:p>
          <a:p>
            <a:r>
              <a:rPr lang="zh-TW" altLang="en-US" dirty="0"/>
              <a:t>光碟開機</a:t>
            </a:r>
          </a:p>
        </p:txBody>
      </p:sp>
    </p:spTree>
    <p:extLst>
      <p:ext uri="{BB962C8B-B14F-4D97-AF65-F5344CB8AC3E}">
        <p14:creationId xmlns:p14="http://schemas.microsoft.com/office/powerpoint/2010/main" val="3461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別急！先試著修復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Windows  XP</a:t>
            </a:r>
          </a:p>
          <a:p>
            <a:r>
              <a:rPr lang="en-US" altLang="zh-TW" dirty="0" smtClean="0"/>
              <a:t>Windows 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4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重新安裝系統比較</a:t>
            </a:r>
            <a:r>
              <a:rPr lang="zh-TW" altLang="en-US" dirty="0" smtClean="0"/>
              <a:t>快！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光碟片開機，重新安裝系統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67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終於解毒了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不想再中毒啊！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835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電腦病毒的解毒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獨立無援的一台電腦</a:t>
            </a:r>
            <a:endParaRPr lang="en-US" altLang="zh-TW" dirty="0" smtClean="0"/>
          </a:p>
          <a:p>
            <a:r>
              <a:rPr lang="zh-TW" altLang="en-US" dirty="0"/>
              <a:t>我有兩台以上的</a:t>
            </a:r>
            <a:r>
              <a:rPr lang="zh-TW" altLang="en-US" dirty="0" smtClean="0"/>
              <a:t>電腦</a:t>
            </a:r>
            <a:endParaRPr lang="en-US" altLang="zh-TW" dirty="0" smtClean="0"/>
          </a:p>
          <a:p>
            <a:r>
              <a:rPr lang="zh-TW" altLang="en-US" dirty="0"/>
              <a:t>不管幾台電腦都沒有用怎麼辦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>終於解毒了！不想再中毒</a:t>
            </a:r>
            <a:r>
              <a:rPr lang="zh-TW" altLang="en-US" dirty="0" smtClean="0"/>
              <a:t>啊 </a:t>
            </a:r>
            <a:r>
              <a:rPr lang="zh-TW" altLang="en-US" dirty="0"/>
              <a:t>！！</a:t>
            </a:r>
            <a:endParaRPr lang="en-US" altLang="zh-TW" dirty="0" smtClean="0"/>
          </a:p>
          <a:p>
            <a:r>
              <a:rPr lang="zh-TW" altLang="en-US" dirty="0"/>
              <a:t>問答時間</a:t>
            </a:r>
          </a:p>
        </p:txBody>
      </p:sp>
    </p:spTree>
    <p:extLst>
      <p:ext uri="{BB962C8B-B14F-4D97-AF65-F5344CB8AC3E}">
        <p14:creationId xmlns:p14="http://schemas.microsoft.com/office/powerpoint/2010/main" val="19418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行前準備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登錄檔編輯程式</a:t>
            </a:r>
            <a:endParaRPr lang="en-US" altLang="zh-TW" dirty="0" smtClean="0"/>
          </a:p>
          <a:p>
            <a:r>
              <a:rPr lang="zh-TW" altLang="en-US" dirty="0"/>
              <a:t>有效的防毒軟體</a:t>
            </a:r>
          </a:p>
        </p:txBody>
      </p:sp>
    </p:spTree>
    <p:extLst>
      <p:ext uri="{BB962C8B-B14F-4D97-AF65-F5344CB8AC3E}">
        <p14:creationId xmlns:p14="http://schemas.microsoft.com/office/powerpoint/2010/main" val="10123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叔叔有學過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登錄檔編輯程式使用</a:t>
            </a:r>
            <a:endParaRPr lang="en-US" altLang="zh-TW" dirty="0" smtClean="0"/>
          </a:p>
          <a:p>
            <a:r>
              <a:rPr lang="zh-TW" altLang="en-US" dirty="0" smtClean="0"/>
              <a:t>亂刪機碼可能造成不可預期的後果，請小心使用。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22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防毒軟體怎麼選？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學校的</a:t>
            </a:r>
            <a:endParaRPr lang="en-US" altLang="zh-TW" dirty="0" smtClean="0"/>
          </a:p>
          <a:p>
            <a:r>
              <a:rPr lang="zh-TW" altLang="en-US" dirty="0"/>
              <a:t>免費</a:t>
            </a:r>
            <a:r>
              <a:rPr lang="zh-TW" altLang="en-US" dirty="0" smtClean="0"/>
              <a:t>的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</a:t>
            </a:r>
            <a:r>
              <a:rPr lang="zh-TW" altLang="en-US" dirty="0" smtClean="0"/>
              <a:t>要錢的</a:t>
            </a:r>
            <a:endParaRPr lang="en-US" altLang="zh-TW" dirty="0" smtClean="0"/>
          </a:p>
          <a:p>
            <a:r>
              <a:rPr lang="zh-TW" altLang="en-US" dirty="0"/>
              <a:t>雲端防毒軟體？</a:t>
            </a:r>
          </a:p>
        </p:txBody>
      </p:sp>
    </p:spTree>
    <p:extLst>
      <p:ext uri="{BB962C8B-B14F-4D97-AF65-F5344CB8AC3E}">
        <p14:creationId xmlns:p14="http://schemas.microsoft.com/office/powerpoint/2010/main" val="1927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問答時間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請多發問，但不一定有滿意的答案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897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感謝聆聽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10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獨立無援的一台電腦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學學自救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40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行前準備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下載「解毒工具」</a:t>
            </a:r>
            <a:endParaRPr lang="en-US" altLang="zh-TW" dirty="0" smtClean="0"/>
          </a:p>
          <a:p>
            <a:r>
              <a:rPr lang="zh-TW" altLang="en-US" dirty="0" smtClean="0"/>
              <a:t>關閉「系統還原」</a:t>
            </a:r>
            <a:endParaRPr lang="en-US" altLang="zh-TW" dirty="0" smtClean="0"/>
          </a:p>
          <a:p>
            <a:r>
              <a:rPr lang="zh-TW" altLang="en-US" dirty="0" smtClean="0"/>
              <a:t>備份「重要資料」</a:t>
            </a:r>
            <a:endParaRPr lang="en-US" altLang="zh-TW" dirty="0" smtClean="0"/>
          </a:p>
          <a:p>
            <a:r>
              <a:rPr lang="zh-TW" altLang="en-US" dirty="0" smtClean="0"/>
              <a:t>進入</a:t>
            </a:r>
            <a:r>
              <a:rPr lang="zh-TW" altLang="en-US" dirty="0"/>
              <a:t>「安全模式」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007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工具哪裡找？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專屬清除工具（需知道中什麼毒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Symantec</a:t>
            </a:r>
            <a:endParaRPr lang="en-US" altLang="zh-TW" dirty="0" smtClean="0"/>
          </a:p>
          <a:p>
            <a:r>
              <a:rPr lang="zh-TW" altLang="en-US" dirty="0" smtClean="0"/>
              <a:t>趨勢科技解毒工具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Trend </a:t>
            </a:r>
            <a:r>
              <a:rPr lang="en-US" altLang="zh-TW" dirty="0" smtClean="0"/>
              <a:t>Micro System Cleaner</a:t>
            </a:r>
          </a:p>
          <a:p>
            <a:r>
              <a:rPr lang="zh-TW" altLang="en-US" dirty="0" smtClean="0"/>
              <a:t>卡巴斯基救援光碟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Kaspersky </a:t>
            </a:r>
            <a:r>
              <a:rPr lang="en-US" altLang="zh-TW" dirty="0" smtClean="0"/>
              <a:t>Rescue Disk 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18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關閉系統還原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Windows </a:t>
            </a:r>
            <a:r>
              <a:rPr lang="en-US" altLang="zh-TW" dirty="0" smtClean="0"/>
              <a:t>XP</a:t>
            </a:r>
          </a:p>
          <a:p>
            <a:pPr lvl="1"/>
            <a:r>
              <a:rPr lang="en-US" altLang="zh-TW" dirty="0" smtClean="0"/>
              <a:t>DEMO</a:t>
            </a:r>
            <a:endParaRPr lang="en-US" altLang="zh-TW" dirty="0" smtClean="0"/>
          </a:p>
          <a:p>
            <a:r>
              <a:rPr lang="en-US" altLang="zh-TW" dirty="0" smtClean="0"/>
              <a:t>Windows </a:t>
            </a:r>
            <a:r>
              <a:rPr lang="en-US" altLang="zh-TW" dirty="0" smtClean="0"/>
              <a:t>7</a:t>
            </a:r>
          </a:p>
          <a:p>
            <a:pPr lvl="1"/>
            <a:r>
              <a:rPr lang="en-US" altLang="zh-TW" dirty="0" smtClean="0"/>
              <a:t>DEMO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27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資料在那邊？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我的</a:t>
            </a:r>
            <a:r>
              <a:rPr lang="zh-TW" altLang="en-US" dirty="0" smtClean="0"/>
              <a:t>文件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 7</a:t>
            </a:r>
            <a:r>
              <a:rPr lang="zh-TW" altLang="en-US" dirty="0" smtClean="0"/>
              <a:t>之文件</a:t>
            </a:r>
            <a:endParaRPr lang="en-US" altLang="zh-TW" dirty="0" smtClean="0"/>
          </a:p>
          <a:p>
            <a:r>
              <a:rPr lang="zh-TW" altLang="en-US" dirty="0"/>
              <a:t>我的</a:t>
            </a:r>
            <a:r>
              <a:rPr lang="zh-TW" altLang="en-US" dirty="0" smtClean="0"/>
              <a:t>最愛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Firefox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都叫書籤</a:t>
            </a:r>
            <a:endParaRPr lang="en-US" altLang="zh-TW" dirty="0" smtClean="0"/>
          </a:p>
          <a:p>
            <a:r>
              <a:rPr lang="zh-TW" altLang="en-US" dirty="0"/>
              <a:t>我的</a:t>
            </a:r>
            <a:r>
              <a:rPr lang="zh-TW" altLang="en-US" dirty="0" smtClean="0"/>
              <a:t>郵件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Outlook Express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Outlook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Thunderbird</a:t>
            </a:r>
            <a:endParaRPr lang="en-US" altLang="zh-TW" dirty="0" smtClean="0"/>
          </a:p>
          <a:p>
            <a:r>
              <a:rPr lang="zh-TW" altLang="en-US" dirty="0"/>
              <a:t>備份的資料記得</a:t>
            </a:r>
            <a:r>
              <a:rPr lang="zh-TW" altLang="en-US" dirty="0" smtClean="0"/>
              <a:t>掃毒</a:t>
            </a:r>
            <a:endParaRPr lang="en-US" altLang="zh-TW" dirty="0" smtClean="0"/>
          </a:p>
          <a:p>
            <a:pPr lvl="1"/>
            <a:r>
              <a:rPr lang="zh-TW" altLang="en-US" dirty="0"/>
              <a:t>雙重</a:t>
            </a:r>
            <a:r>
              <a:rPr lang="zh-TW" altLang="en-US" dirty="0" smtClean="0"/>
              <a:t>保護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32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進入安全模式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按下</a:t>
            </a:r>
            <a:r>
              <a:rPr lang="en-US" altLang="zh-TW" dirty="0" smtClean="0"/>
              <a:t>F8</a:t>
            </a:r>
            <a:r>
              <a:rPr lang="zh-TW" altLang="en-US" dirty="0" smtClean="0"/>
              <a:t>的時機跟次數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4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我有兩台以上的電腦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說不定兩台都中毒了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55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NU簡報7">
  <a:themeElements>
    <a:clrScheme name="NCNU簡報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NU簡報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NCNU建築篇_圖資大樓</Template>
  <TotalTime>2129</TotalTime>
  <Words>345</Words>
  <Application>Microsoft Office PowerPoint</Application>
  <PresentationFormat>如螢幕大小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NCNU簡報7</vt:lpstr>
      <vt:lpstr>簡易的病毒辨識及解毒</vt:lpstr>
      <vt:lpstr>電腦病毒的解毒</vt:lpstr>
      <vt:lpstr>獨立無援的一台電腦</vt:lpstr>
      <vt:lpstr>行前準備</vt:lpstr>
      <vt:lpstr>工具哪裡找？</vt:lpstr>
      <vt:lpstr>關閉系統還原</vt:lpstr>
      <vt:lpstr>資料在那邊？</vt:lpstr>
      <vt:lpstr>進入安全模式</vt:lpstr>
      <vt:lpstr>我有兩台以上的電腦</vt:lpstr>
      <vt:lpstr>行前準備</vt:lpstr>
      <vt:lpstr>螺絲起子做啥用？</vt:lpstr>
      <vt:lpstr>硬碟外接線要怎麼用？</vt:lpstr>
      <vt:lpstr>注意事項！</vt:lpstr>
      <vt:lpstr>不管幾台電腦都沒有用</vt:lpstr>
      <vt:lpstr>發生什麼事？</vt:lpstr>
      <vt:lpstr>行前準備</vt:lpstr>
      <vt:lpstr>別急！先試著修復</vt:lpstr>
      <vt:lpstr>重新安裝系統比較快！</vt:lpstr>
      <vt:lpstr>終於解毒了</vt:lpstr>
      <vt:lpstr>行前準備</vt:lpstr>
      <vt:lpstr>叔叔有學過</vt:lpstr>
      <vt:lpstr>防毒軟體怎麼選？</vt:lpstr>
      <vt:lpstr>問答時間</vt:lpstr>
      <vt:lpstr>感謝聆聽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keith</dc:creator>
  <cp:lastModifiedBy>keith</cp:lastModifiedBy>
  <cp:revision>17</cp:revision>
  <dcterms:created xsi:type="dcterms:W3CDTF">2012-09-24T15:54:57Z</dcterms:created>
  <dcterms:modified xsi:type="dcterms:W3CDTF">2012-10-01T06:12:47Z</dcterms:modified>
</cp:coreProperties>
</file>